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477" userDrawn="1">
          <p15:clr>
            <a:srgbClr val="A4A3A4"/>
          </p15:clr>
        </p15:guide>
        <p15:guide id="4" orient="horz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 autoAdjust="0"/>
    <p:restoredTop sz="94830" autoAdjust="0"/>
  </p:normalViewPr>
  <p:slideViewPr>
    <p:cSldViewPr snapToGrid="0">
      <p:cViewPr varScale="1">
        <p:scale>
          <a:sx n="69" d="100"/>
          <a:sy n="69" d="100"/>
        </p:scale>
        <p:origin x="3976" y="496"/>
      </p:cViewPr>
      <p:guideLst>
        <p:guide orient="horz" pos="2211"/>
        <p:guide pos="2381"/>
        <p:guide orient="horz" pos="5477"/>
        <p:guide orient="horz" pos="38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5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2025/7/17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image" Target="../media/image13.jpeg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microsoft.com/office/2007/relationships/hdphoto" Target="../media/hdphoto3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g"/><Relationship Id="rId15" Type="http://schemas.openxmlformats.org/officeDocument/2006/relationships/image" Target="../media/image11.jpeg"/><Relationship Id="rId10" Type="http://schemas.openxmlformats.org/officeDocument/2006/relationships/image" Target="../media/image7.jpg"/><Relationship Id="rId19" Type="http://schemas.openxmlformats.org/officeDocument/2006/relationships/image" Target="../media/image14.jpeg"/><Relationship Id="rId4" Type="http://schemas.openxmlformats.org/officeDocument/2006/relationships/image" Target="../media/image2.jpg"/><Relationship Id="rId9" Type="http://schemas.openxmlformats.org/officeDocument/2006/relationships/image" Target="../media/image6.jpg"/><Relationship Id="rId1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</a:t>
            </a:r>
            <a:r>
              <a:rPr lang="en-US" altLang="ja-JP" b="1">
                <a:latin typeface="Meiryo UI" panose="020B0604030504040204" pitchFamily="50" charset="-128"/>
                <a:ea typeface="Meiryo UI" panose="020B0604030504040204" pitchFamily="50" charset="-128"/>
              </a:rPr>
              <a:t>42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594060" y="904760"/>
            <a:ext cx="225608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ひも含む）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95840" y="3039272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540735" y="3023377"/>
            <a:ext cx="2331291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ミートケース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・ディバイダー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300×100×50mm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2596772" y="4536433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(H65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×W300mm/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4978701" y="30461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345547" y="564345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5D0F281-5BBD-4DEB-8ABC-A1BD5E5BB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564260"/>
            <a:ext cx="1975122" cy="10191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388B7B7-3B0E-1B34-42E5-C3C0B339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664431" y="1564260"/>
            <a:ext cx="2265405" cy="101730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1DF9C00-69EC-EF05-234B-5379043310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5246617" y="1506620"/>
            <a:ext cx="1743769" cy="1443679"/>
          </a:xfrm>
          <a:prstGeom prst="rect">
            <a:avLst/>
          </a:prstGeom>
          <a:ln>
            <a:noFill/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FDDBF83-237E-3616-EEFB-9BE8CCFBD9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" y="3523771"/>
            <a:ext cx="1953236" cy="1929335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3287880-D0B3-8CDF-4F9E-4850DD1AFE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328" y="3523771"/>
            <a:ext cx="2145923" cy="92608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BDE9DE60-DAE2-FB5D-A8C1-A0897CCA6E6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49" y="5014428"/>
            <a:ext cx="2195110" cy="49912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DFDA0178-6870-88A0-C03A-3CF780F7C86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63" y="3883218"/>
            <a:ext cx="2124890" cy="1458985"/>
          </a:xfrm>
          <a:prstGeom prst="rect">
            <a:avLst/>
          </a:prstGeom>
        </p:spPr>
      </p:pic>
      <p:pic>
        <p:nvPicPr>
          <p:cNvPr id="43" name="図 42" descr="図形, 矢印&#10;&#10;自動的に生成された説明">
            <a:extLst>
              <a:ext uri="{FF2B5EF4-FFF2-40B4-BE49-F238E27FC236}">
                <a16:creationId xmlns:a16="http://schemas.microsoft.com/office/drawing/2014/main" id="{E600933C-552E-1DAD-056E-D17C83FBC2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02" y="6201103"/>
            <a:ext cx="2055250" cy="1455404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2652752" y="56493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(W600×H1,800mm)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915396" y="564480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10.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(PRIME)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84F8E6-703E-0C30-BF8E-9BF3964B9AB4}"/>
              </a:ext>
            </a:extLst>
          </p:cNvPr>
          <p:cNvSpPr/>
          <p:nvPr/>
        </p:nvSpPr>
        <p:spPr>
          <a:xfrm>
            <a:off x="345547" y="814954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(AAA)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88605B92-0A08-DD2A-9453-69E3950C32A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33" y="6157829"/>
            <a:ext cx="582057" cy="174617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8468068D-D8C0-71DB-510C-66C59B907B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15" y="6355952"/>
            <a:ext cx="1251823" cy="1251823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CF30CBE-B1B7-8E30-2232-E6C7F4D8337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241" b="96759" l="3704" r="95370">
                        <a14:foregroundMark x1="74537" y1="18056" x2="86111" y2="27315"/>
                        <a14:foregroundMark x1="86111" y1="27315" x2="91667" y2="39352"/>
                        <a14:foregroundMark x1="91667" y1="39352" x2="87963" y2="47685"/>
                        <a14:foregroundMark x1="88889" y1="46296" x2="83796" y2="29630"/>
                        <a14:foregroundMark x1="83796" y1="29630" x2="74537" y2="17130"/>
                        <a14:foregroundMark x1="74537" y1="17130" x2="61111" y2="9722"/>
                        <a14:foregroundMark x1="61111" y1="9722" x2="45370" y2="6019"/>
                        <a14:foregroundMark x1="45370" y1="6019" x2="28704" y2="10185"/>
                        <a14:foregroundMark x1="28704" y1="10185" x2="16204" y2="37963"/>
                        <a14:foregroundMark x1="16204" y1="37963" x2="13426" y2="56019"/>
                        <a14:foregroundMark x1="13426" y1="56019" x2="15278" y2="71296"/>
                        <a14:foregroundMark x1="15278" y1="71296" x2="26389" y2="79167"/>
                        <a14:foregroundMark x1="26389" y1="79167" x2="45833" y2="80093"/>
                        <a14:foregroundMark x1="45833" y1="80093" x2="59259" y2="78241"/>
                        <a14:foregroundMark x1="59259" y1="78241" x2="74074" y2="78704"/>
                        <a14:foregroundMark x1="74074" y1="78704" x2="83333" y2="65741"/>
                        <a14:foregroundMark x1="83333" y1="65741" x2="83796" y2="55093"/>
                        <a14:foregroundMark x1="86574" y1="64352" x2="79167" y2="75463"/>
                        <a14:foregroundMark x1="79167" y1="75463" x2="68056" y2="85185"/>
                        <a14:foregroundMark x1="68056" y1="85185" x2="39352" y2="87500"/>
                        <a14:foregroundMark x1="39352" y1="87500" x2="27315" y2="81019"/>
                        <a14:foregroundMark x1="27315" y1="81019" x2="17130" y2="68056"/>
                        <a14:foregroundMark x1="17130" y1="68056" x2="6019" y2="23148"/>
                        <a14:foregroundMark x1="6019" y1="23148" x2="16667" y2="9722"/>
                        <a14:foregroundMark x1="16667" y1="9722" x2="30093" y2="10648"/>
                        <a14:foregroundMark x1="67130" y1="10185" x2="33796" y2="11111"/>
                        <a14:foregroundMark x1="33796" y1="11111" x2="19444" y2="20370"/>
                        <a14:foregroundMark x1="19444" y1="20370" x2="2778" y2="45370"/>
                        <a14:foregroundMark x1="2778" y1="45370" x2="3704" y2="62963"/>
                        <a14:foregroundMark x1="3704" y1="62963" x2="11574" y2="75000"/>
                        <a14:foregroundMark x1="11574" y1="75000" x2="37037" y2="86574"/>
                        <a14:foregroundMark x1="37037" y1="86574" x2="84722" y2="89815"/>
                        <a14:foregroundMark x1="84722" y1="89815" x2="87500" y2="74074"/>
                        <a14:foregroundMark x1="87500" y1="74074" x2="89352" y2="69907"/>
                        <a14:foregroundMark x1="92593" y1="62037" x2="94907" y2="46296"/>
                        <a14:foregroundMark x1="94907" y1="46296" x2="92593" y2="32407"/>
                        <a14:foregroundMark x1="92593" y1="32407" x2="86574" y2="19907"/>
                        <a14:foregroundMark x1="86574" y1="19907" x2="75000" y2="9259"/>
                        <a14:foregroundMark x1="75000" y1="9259" x2="28704" y2="6019"/>
                        <a14:foregroundMark x1="65741" y1="5093" x2="50463" y2="1852"/>
                        <a14:foregroundMark x1="50463" y1="1852" x2="35185" y2="3241"/>
                        <a14:foregroundMark x1="35185" y1="3241" x2="28704" y2="8333"/>
                        <a14:foregroundMark x1="92593" y1="35185" x2="96296" y2="48611"/>
                        <a14:foregroundMark x1="96296" y1="48611" x2="92130" y2="77778"/>
                        <a14:foregroundMark x1="92130" y1="77778" x2="87963" y2="80556"/>
                        <a14:foregroundMark x1="69907" y1="93519" x2="53241" y2="96759"/>
                        <a14:foregroundMark x1="53241" y1="96759" x2="37500" y2="94444"/>
                        <a14:foregroundMark x1="37500" y1="94444" x2="13889" y2="77315"/>
                        <a14:foregroundMark x1="13889" y1="77315" x2="12963" y2="75926"/>
                        <a14:foregroundMark x1="8333" y1="76852" x2="16204" y2="88426"/>
                        <a14:foregroundMark x1="16204" y1="88426" x2="28241" y2="95370"/>
                        <a14:foregroundMark x1="28241" y1="95370" x2="57870" y2="9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8" y="8860690"/>
            <a:ext cx="1293631" cy="129363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2C7D0E-9E7A-6D06-0ABC-F8E5AE0E7D20}"/>
              </a:ext>
            </a:extLst>
          </p:cNvPr>
          <p:cNvSpPr/>
          <p:nvPr/>
        </p:nvSpPr>
        <p:spPr>
          <a:xfrm>
            <a:off x="2626302" y="8156773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12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(BEEF)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5012B5F-9A51-7315-E2DA-E89AFE84CE3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01" y="8860691"/>
            <a:ext cx="1251823" cy="125182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2B661C-76F3-AEFD-B2E5-AA868110C05A}"/>
              </a:ext>
            </a:extLst>
          </p:cNvPr>
          <p:cNvSpPr/>
          <p:nvPr/>
        </p:nvSpPr>
        <p:spPr>
          <a:xfrm>
            <a:off x="4876319" y="8156773"/>
            <a:ext cx="233780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13. </a:t>
            </a:r>
            <a:r>
              <a:rPr kumimoji="1"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H70×W30mm/1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D4250B6-59C4-453F-62F6-EFCC8D34CF86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390" y="8874191"/>
            <a:ext cx="606522" cy="1417174"/>
          </a:xfrm>
          <a:prstGeom prst="rect">
            <a:avLst/>
          </a:prstGeom>
        </p:spPr>
      </p:pic>
      <p:sp>
        <p:nvSpPr>
          <p:cNvPr id="59" name="ホームベース 58">
            <a:extLst>
              <a:ext uri="{FF2B5EF4-FFF2-40B4-BE49-F238E27FC236}">
                <a16:creationId xmlns:a16="http://schemas.microsoft.com/office/drawing/2014/main" id="{D6BE5ECA-2E43-0A88-C112-290446750B47}"/>
              </a:ext>
            </a:extLst>
          </p:cNvPr>
          <p:cNvSpPr/>
          <p:nvPr/>
        </p:nvSpPr>
        <p:spPr>
          <a:xfrm>
            <a:off x="6258617" y="10187722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42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369247" y="818430"/>
            <a:ext cx="2256089" cy="205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14.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</a:t>
            </a:r>
            <a:endParaRPr kumimoji="1"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2634457" y="80739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ステーキ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4899667" y="821567"/>
            <a:ext cx="233780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16.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r>
              <a:rPr kumimoji="1"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362947" y="310835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17. 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H265×W120mm/1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2678049" y="3089950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(A6:H148×W105mm/1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4990893" y="307129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・ウェルネスサポートガイド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(W148×H210mm)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03918" y="5444987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20.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ポケットガイド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kumimoji="1" lang="ja-JP" altLang="en-US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格付評価と品質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kumimoji="1" lang="en-US" altLang="ja-JP" sz="9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(W76×H102mm) </a:t>
            </a:r>
          </a:p>
          <a:p>
            <a:pPr algn="r"/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防水仕様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CAFB553-38A9-538A-1343-2E19957481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6" y="1500804"/>
            <a:ext cx="2017738" cy="13467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E7CCF3-050E-EB7A-51BB-5B31C9DF1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545" y="1511254"/>
            <a:ext cx="2091514" cy="1433511"/>
          </a:xfrm>
          <a:prstGeom prst="rect">
            <a:avLst/>
          </a:prstGeom>
        </p:spPr>
      </p:pic>
      <p:pic>
        <p:nvPicPr>
          <p:cNvPr id="9" name="図 8" descr="テキスト, ロゴ, 会社名&#10;&#10;自動的に生成された説明">
            <a:extLst>
              <a:ext uri="{FF2B5EF4-FFF2-40B4-BE49-F238E27FC236}">
                <a16:creationId xmlns:a16="http://schemas.microsoft.com/office/drawing/2014/main" id="{37857D13-181C-D3C3-C2CD-AB4B3014AA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932" y="1553271"/>
            <a:ext cx="2071062" cy="139960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FBDEF70-5CF2-AAF1-2CB4-319406AEA2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4" y="3744883"/>
            <a:ext cx="1416064" cy="14160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図 26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70A9D7BE-797D-58D8-6DA8-D7C210A85C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418" y="3755337"/>
            <a:ext cx="1002102" cy="1405610"/>
          </a:xfrm>
          <a:prstGeom prst="rect">
            <a:avLst/>
          </a:prstGeom>
        </p:spPr>
      </p:pic>
      <p:pic>
        <p:nvPicPr>
          <p:cNvPr id="29" name="図 28" descr="写真, ケーキ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9A802BA-3F53-7D97-4422-176A4B9737B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534" y="3751920"/>
            <a:ext cx="1003817" cy="1409027"/>
          </a:xfrm>
          <a:prstGeom prst="rect">
            <a:avLst/>
          </a:prstGeom>
        </p:spPr>
      </p:pic>
      <p:pic>
        <p:nvPicPr>
          <p:cNvPr id="49" name="図 48" descr="座る, 記号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D6CDA5-B287-D90B-DB37-BB81A382DC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5" y="5952060"/>
            <a:ext cx="1187779" cy="1587354"/>
          </a:xfrm>
          <a:prstGeom prst="rect">
            <a:avLst/>
          </a:prstGeom>
        </p:spPr>
      </p:pic>
      <p:pic>
        <p:nvPicPr>
          <p:cNvPr id="54" name="図 5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CB49DE-1C33-F0EB-5011-201EB77CD45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095" y="6273781"/>
            <a:ext cx="1187779" cy="158370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B0FBE1-1973-3178-E6AE-733DEC4C53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5572" y="5940901"/>
            <a:ext cx="1219653" cy="157741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CEC31B-3C4C-BC44-73EA-0E98C900EE88}"/>
              </a:ext>
            </a:extLst>
          </p:cNvPr>
          <p:cNvSpPr/>
          <p:nvPr/>
        </p:nvSpPr>
        <p:spPr>
          <a:xfrm>
            <a:off x="2770519" y="5437649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21.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の優位性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FEA911-11BE-19E2-5F2B-85415C933CD4}"/>
              </a:ext>
            </a:extLst>
          </p:cNvPr>
          <p:cNvSpPr/>
          <p:nvPr/>
        </p:nvSpPr>
        <p:spPr>
          <a:xfrm>
            <a:off x="4899668" y="5437649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22. 2024-25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サプライヤーディレクトリー　　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FE2741F-F930-9451-30EE-4D331CA5B5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91923" y="6086121"/>
            <a:ext cx="1031799" cy="145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2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2184</TotalTime>
  <Words>319</Words>
  <Application>Microsoft Macintosh PowerPoint</Application>
  <PresentationFormat>ユーザー設定</PresentationFormat>
  <Paragraphs>54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Hiroaki Katayama</cp:lastModifiedBy>
  <cp:revision>233</cp:revision>
  <cp:lastPrinted>2019-07-02T03:06:40Z</cp:lastPrinted>
  <dcterms:created xsi:type="dcterms:W3CDTF">2014-01-20T04:37:20Z</dcterms:created>
  <dcterms:modified xsi:type="dcterms:W3CDTF">2025-07-17T02:01:02Z</dcterms:modified>
</cp:coreProperties>
</file>