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8" r:id="rId2"/>
    <p:sldId id="259" r:id="rId3"/>
  </p:sldIdLst>
  <p:sldSz cx="7559675" cy="1069181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1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orient="horz" pos="5477" userDrawn="1">
          <p15:clr>
            <a:srgbClr val="A4A3A4"/>
          </p15:clr>
        </p15:guide>
        <p15:guide id="4" orient="horz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0E7"/>
    <a:srgbClr val="EEA64D"/>
    <a:srgbClr val="FDF3ED"/>
    <a:srgbClr val="FFFFE1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1" autoAdjust="0"/>
    <p:restoredTop sz="94830" autoAdjust="0"/>
  </p:normalViewPr>
  <p:slideViewPr>
    <p:cSldViewPr snapToGrid="0">
      <p:cViewPr varScale="1">
        <p:scale>
          <a:sx n="66" d="100"/>
          <a:sy n="66" d="100"/>
        </p:scale>
        <p:origin x="3420" y="84"/>
      </p:cViewPr>
      <p:guideLst>
        <p:guide orient="horz" pos="2211"/>
        <p:guide pos="2381"/>
        <p:guide orient="horz" pos="5477"/>
        <p:guide orient="horz" pos="38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A5C71-3CF8-44D6-8E31-BB70C8A2E4CF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243013"/>
            <a:ext cx="23717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01913-FA93-4799-99EB-28E21DED6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822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45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7738" y="1243013"/>
            <a:ext cx="2371725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401913-FA93-4799-99EB-28E21DED60A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158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870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773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02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123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803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032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266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164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456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528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76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84912-538F-416B-9E9A-E9797729D136}" type="datetimeFigureOut">
              <a:rPr kumimoji="1" lang="ja-JP" altLang="en-US" smtClean="0"/>
              <a:t>2025/6/2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1FB0-137C-4C45-AA56-F0A7C175E1B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85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jpeg"/><Relationship Id="rId1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12" Type="http://schemas.microsoft.com/office/2007/relationships/hdphoto" Target="../media/hdphoto2.wdp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jpg"/><Relationship Id="rId15" Type="http://schemas.openxmlformats.org/officeDocument/2006/relationships/image" Target="../media/image11.jpg"/><Relationship Id="rId10" Type="http://schemas.openxmlformats.org/officeDocument/2006/relationships/image" Target="../media/image7.jpg"/><Relationship Id="rId19" Type="http://schemas.openxmlformats.org/officeDocument/2006/relationships/image" Target="../media/image14.jpeg"/><Relationship Id="rId4" Type="http://schemas.openxmlformats.org/officeDocument/2006/relationships/image" Target="../media/image2.jpg"/><Relationship Id="rId9" Type="http://schemas.openxmlformats.org/officeDocument/2006/relationships/image" Target="../media/image6.jpg"/><Relationship Id="rId1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26.pn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41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FAC2CC-2E3F-04D8-5B5D-A63DF66F5D06}"/>
              </a:ext>
            </a:extLst>
          </p:cNvPr>
          <p:cNvSpPr/>
          <p:nvPr/>
        </p:nvSpPr>
        <p:spPr>
          <a:xfrm>
            <a:off x="2594060" y="904760"/>
            <a:ext cx="225608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ペナント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H260×W2500mm 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ひも含む）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5020405" y="920660"/>
            <a:ext cx="2256089" cy="2056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卓上国旗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H280mm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395840" y="3039272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エプロン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（布製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フリーサイズ）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2540735" y="302337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ミートケース・ディバイダー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300×100×50mm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2596772" y="4536433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棚帯シール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(H65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×W300mm/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１巻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96CD20C-9361-A80D-EF29-DF9F0A04ADA7}"/>
              </a:ext>
            </a:extLst>
          </p:cNvPr>
          <p:cNvSpPr/>
          <p:nvPr/>
        </p:nvSpPr>
        <p:spPr>
          <a:xfrm>
            <a:off x="4978701" y="30461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７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カナダ国旗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H860×W1260mm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23F49F-AEEA-2A7E-3DCA-1B140701A86F}"/>
              </a:ext>
            </a:extLst>
          </p:cNvPr>
          <p:cNvSpPr/>
          <p:nvPr/>
        </p:nvSpPr>
        <p:spPr>
          <a:xfrm>
            <a:off x="345547" y="5643451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ランチョンマット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H297×W420mm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r>
              <a:rPr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AE27489-E6B7-162B-A842-593ADA2CA694}"/>
              </a:ext>
            </a:extLst>
          </p:cNvPr>
          <p:cNvSpPr/>
          <p:nvPr/>
        </p:nvSpPr>
        <p:spPr>
          <a:xfrm>
            <a:off x="2468251" y="5639129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９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ポスター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カナダビーフが世界中で愛されるわけ</a:t>
            </a:r>
            <a:endParaRPr kumimoji="1" lang="en-US" altLang="ja-JP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H420 ×W297mm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A3</a:t>
            </a:r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4EE2CDF-7967-7BA6-2FE7-D3BD20975232}"/>
              </a:ext>
            </a:extLst>
          </p:cNvPr>
          <p:cNvSpPr/>
          <p:nvPr/>
        </p:nvSpPr>
        <p:spPr>
          <a:xfrm>
            <a:off x="395841" y="920660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140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テーブルスカート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H930×W1800mm</a:t>
            </a:r>
            <a:r>
              <a:rPr kumimoji="1" lang="ja-JP" altLang="en-US" sz="1050" b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55D0F281-5BBD-4DEB-8ABC-A1BD5E5BBF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564260"/>
            <a:ext cx="1975122" cy="1019163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9388B7B7-3B0E-1B34-42E5-C3C0B339DF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b="7831"/>
          <a:stretch/>
        </p:blipFill>
        <p:spPr>
          <a:xfrm>
            <a:off x="2664431" y="1564260"/>
            <a:ext cx="2265405" cy="1017305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71DF9C00-69EC-EF05-234B-5379043310C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0679" b="70588" l="32707" r="62508">
                        <a14:foregroundMark x1="41975" y1="43620" x2="41975" y2="43620"/>
                        <a14:foregroundMark x1="58692" y1="39005" x2="58692" y2="39005"/>
                        <a14:foregroundMark x1="58873" y1="39548" x2="58873" y2="39548"/>
                        <a14:foregroundMark x1="60206" y1="42624" x2="60206" y2="42624"/>
                        <a14:foregroundMark x1="58995" y1="49593" x2="58995" y2="49593"/>
                        <a14:foregroundMark x1="58328" y1="36742" x2="58328" y2="36742"/>
                        <a14:foregroundMark x1="56753" y1="31855" x2="56753" y2="31855"/>
                        <a14:foregroundMark x1="40460" y1="31584" x2="40460" y2="31584"/>
                        <a14:foregroundMark x1="41308" y1="34661" x2="41308" y2="34661"/>
                        <a14:foregroundMark x1="40097" y1="36742" x2="40097" y2="36742"/>
                        <a14:foregroundMark x1="40703" y1="39548" x2="40703" y2="39548"/>
                        <a14:foregroundMark x1="44337" y1="43258" x2="44337" y2="43258"/>
                        <a14:foregroundMark x1="43125" y1="40633" x2="43125" y2="40633"/>
                        <a14:foregroundMark x1="42762" y1="39095" x2="42762" y2="39095"/>
                        <a14:foregroundMark x1="42338" y1="37014" x2="42338" y2="37014"/>
                        <a14:foregroundMark x1="44700" y1="44615" x2="44700" y2="44615"/>
                        <a14:foregroundMark x1="37856" y1="52398" x2="37856" y2="52398"/>
                        <a14:foregroundMark x1="58086" y1="39005" x2="58086" y2="39005"/>
                        <a14:foregroundMark x1="60024" y1="42081" x2="60024" y2="42081"/>
                        <a14:foregroundMark x1="44155" y1="42353" x2="44155" y2="42353"/>
                        <a14:foregroundMark x1="43792" y1="40814" x2="43792" y2="40814"/>
                        <a14:foregroundMark x1="43368" y1="39186" x2="43368" y2="39186"/>
                        <a14:foregroundMark x1="42883" y1="37557" x2="42883" y2="37557"/>
                        <a14:foregroundMark x1="42096" y1="35837" x2="42096" y2="35837"/>
                        <a14:foregroundMark x1="41793" y1="34480" x2="41793" y2="34480"/>
                        <a14:foregroundMark x1="41429" y1="33756" x2="41429" y2="33756"/>
                        <a14:foregroundMark x1="41187" y1="32941" x2="41187" y2="32941"/>
                        <a14:foregroundMark x1="42035" y1="35294" x2="42035" y2="35294"/>
                        <a14:foregroundMark x1="42580" y1="36833" x2="42580" y2="36833"/>
                        <a14:foregroundMark x1="43671" y1="39910" x2="43671" y2="39910"/>
                        <a14:foregroundMark x1="44034" y1="41810" x2="44034" y2="41810"/>
                        <a14:foregroundMark x1="44700" y1="43891" x2="44700" y2="43891"/>
                        <a14:foregroundMark x1="45003" y1="45158" x2="45003" y2="45158"/>
                        <a14:foregroundMark x1="38462" y1="51222" x2="38462" y2="51222"/>
                        <a14:foregroundMark x1="58873" y1="55837" x2="58873" y2="55837"/>
                        <a14:backgroundMark x1="48698" y1="61448" x2="48698" y2="61448"/>
                      </a14:backgroundRemoval>
                    </a14:imgEffect>
                    <a14:imgEffect>
                      <a14:sharpenSoften amount="11000"/>
                    </a14:imgEffect>
                    <a14:imgEffect>
                      <a14:brightnessContrast bright="21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905" t="29608" r="33968" b="28185"/>
          <a:stretch/>
        </p:blipFill>
        <p:spPr>
          <a:xfrm>
            <a:off x="5246617" y="1506620"/>
            <a:ext cx="1743769" cy="1443679"/>
          </a:xfrm>
          <a:prstGeom prst="rect">
            <a:avLst/>
          </a:prstGeom>
          <a:ln>
            <a:noFill/>
          </a:ln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AFDDBF83-237E-3616-EEFB-9BE8CCFBD9E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74" y="3523771"/>
            <a:ext cx="1953236" cy="1929335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C3287880-D0B3-8CDF-4F9E-4850DD1AFE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328" y="3523771"/>
            <a:ext cx="2145923" cy="926083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BDE9DE60-DAE2-FB5D-A8C1-A0897CCA6E6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549" y="5014428"/>
            <a:ext cx="2195110" cy="499121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DFDA0178-6870-88A0-C03A-3CF780F7C86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963" y="3883218"/>
            <a:ext cx="2124890" cy="1458985"/>
          </a:xfrm>
          <a:prstGeom prst="rect">
            <a:avLst/>
          </a:prstGeom>
        </p:spPr>
      </p:pic>
      <p:pic>
        <p:nvPicPr>
          <p:cNvPr id="43" name="図 42" descr="図形, 矢印&#10;&#10;自動的に生成された説明">
            <a:extLst>
              <a:ext uri="{FF2B5EF4-FFF2-40B4-BE49-F238E27FC236}">
                <a16:creationId xmlns:a16="http://schemas.microsoft.com/office/drawing/2014/main" id="{E600933C-552E-1DAD-056E-D17C83FBC22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02" y="6201103"/>
            <a:ext cx="2055250" cy="1455404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008C6C72-669F-2DCD-B5F5-4753B7CCCD1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731" y="6263246"/>
            <a:ext cx="1133502" cy="1602895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4868843" y="5649387"/>
            <a:ext cx="2256089" cy="2274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０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のぼり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(W600×H1,800mm)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327708" y="814954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１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  <a:r>
              <a:rPr kumimoji="1" lang="ja-JP" altLang="en-US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(PRIME)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7C84F8E6-703E-0C30-BF8E-9BF3964B9AB4}"/>
              </a:ext>
            </a:extLst>
          </p:cNvPr>
          <p:cNvSpPr/>
          <p:nvPr/>
        </p:nvSpPr>
        <p:spPr>
          <a:xfrm>
            <a:off x="2620915" y="8149544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(AAA)</a:t>
            </a:r>
            <a:endParaRPr kumimoji="1" lang="en-US" altLang="ja-JP" sz="13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88605B92-0A08-DD2A-9453-69E3950C32A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224" y="6157829"/>
            <a:ext cx="582057" cy="1746170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8468068D-D8C0-71DB-510C-66C59B907BE4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27" y="8860690"/>
            <a:ext cx="1251823" cy="1251823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ECF30CBE-B1B7-8E30-2232-E6C7F4D83378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241" b="96759" l="3704" r="95370">
                        <a14:foregroundMark x1="74537" y1="18056" x2="86111" y2="27315"/>
                        <a14:foregroundMark x1="86111" y1="27315" x2="91667" y2="39352"/>
                        <a14:foregroundMark x1="91667" y1="39352" x2="87963" y2="47685"/>
                        <a14:foregroundMark x1="88889" y1="46296" x2="83796" y2="29630"/>
                        <a14:foregroundMark x1="83796" y1="29630" x2="74537" y2="17130"/>
                        <a14:foregroundMark x1="74537" y1="17130" x2="61111" y2="9722"/>
                        <a14:foregroundMark x1="61111" y1="9722" x2="45370" y2="6019"/>
                        <a14:foregroundMark x1="45370" y1="6019" x2="28704" y2="10185"/>
                        <a14:foregroundMark x1="28704" y1="10185" x2="16204" y2="37963"/>
                        <a14:foregroundMark x1="16204" y1="37963" x2="13426" y2="56019"/>
                        <a14:foregroundMark x1="13426" y1="56019" x2="15278" y2="71296"/>
                        <a14:foregroundMark x1="15278" y1="71296" x2="26389" y2="79167"/>
                        <a14:foregroundMark x1="26389" y1="79167" x2="45833" y2="80093"/>
                        <a14:foregroundMark x1="45833" y1="80093" x2="59259" y2="78241"/>
                        <a14:foregroundMark x1="59259" y1="78241" x2="74074" y2="78704"/>
                        <a14:foregroundMark x1="74074" y1="78704" x2="83333" y2="65741"/>
                        <a14:foregroundMark x1="83333" y1="65741" x2="83796" y2="55093"/>
                        <a14:foregroundMark x1="86574" y1="64352" x2="79167" y2="75463"/>
                        <a14:foregroundMark x1="79167" y1="75463" x2="68056" y2="85185"/>
                        <a14:foregroundMark x1="68056" y1="85185" x2="39352" y2="87500"/>
                        <a14:foregroundMark x1="39352" y1="87500" x2="27315" y2="81019"/>
                        <a14:foregroundMark x1="27315" y1="81019" x2="17130" y2="68056"/>
                        <a14:foregroundMark x1="17130" y1="68056" x2="6019" y2="23148"/>
                        <a14:foregroundMark x1="6019" y1="23148" x2="16667" y2="9722"/>
                        <a14:foregroundMark x1="16667" y1="9722" x2="30093" y2="10648"/>
                        <a14:foregroundMark x1="67130" y1="10185" x2="33796" y2="11111"/>
                        <a14:foregroundMark x1="33796" y1="11111" x2="19444" y2="20370"/>
                        <a14:foregroundMark x1="19444" y1="20370" x2="2778" y2="45370"/>
                        <a14:foregroundMark x1="2778" y1="45370" x2="3704" y2="62963"/>
                        <a14:foregroundMark x1="3704" y1="62963" x2="11574" y2="75000"/>
                        <a14:foregroundMark x1="11574" y1="75000" x2="37037" y2="86574"/>
                        <a14:foregroundMark x1="37037" y1="86574" x2="84722" y2="89815"/>
                        <a14:foregroundMark x1="84722" y1="89815" x2="87500" y2="74074"/>
                        <a14:foregroundMark x1="87500" y1="74074" x2="89352" y2="69907"/>
                        <a14:foregroundMark x1="92593" y1="62037" x2="94907" y2="46296"/>
                        <a14:foregroundMark x1="94907" y1="46296" x2="92593" y2="32407"/>
                        <a14:foregroundMark x1="92593" y1="32407" x2="86574" y2="19907"/>
                        <a14:foregroundMark x1="86574" y1="19907" x2="75000" y2="9259"/>
                        <a14:foregroundMark x1="75000" y1="9259" x2="28704" y2="6019"/>
                        <a14:foregroundMark x1="65741" y1="5093" x2="50463" y2="1852"/>
                        <a14:foregroundMark x1="50463" y1="1852" x2="35185" y2="3241"/>
                        <a14:foregroundMark x1="35185" y1="3241" x2="28704" y2="8333"/>
                        <a14:foregroundMark x1="92593" y1="35185" x2="96296" y2="48611"/>
                        <a14:foregroundMark x1="96296" y1="48611" x2="92130" y2="77778"/>
                        <a14:foregroundMark x1="92130" y1="77778" x2="87963" y2="80556"/>
                        <a14:foregroundMark x1="69907" y1="93519" x2="53241" y2="96759"/>
                        <a14:foregroundMark x1="53241" y1="96759" x2="37500" y2="94444"/>
                        <a14:foregroundMark x1="37500" y1="94444" x2="13889" y2="77315"/>
                        <a14:foregroundMark x1="13889" y1="77315" x2="12963" y2="75926"/>
                        <a14:foregroundMark x1="8333" y1="76852" x2="16204" y2="88426"/>
                        <a14:foregroundMark x1="16204" y1="88426" x2="28241" y2="95370"/>
                        <a14:foregroundMark x1="28241" y1="95370" x2="57870" y2="967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116" y="8860690"/>
            <a:ext cx="1293631" cy="1293631"/>
          </a:xfrm>
          <a:prstGeom prst="rect">
            <a:avLst/>
          </a:prstGeom>
        </p:spPr>
      </p:pic>
      <p:sp>
        <p:nvSpPr>
          <p:cNvPr id="59" name="ホームベース 58">
            <a:extLst>
              <a:ext uri="{FF2B5EF4-FFF2-40B4-BE49-F238E27FC236}">
                <a16:creationId xmlns:a16="http://schemas.microsoft.com/office/drawing/2014/main" id="{D6BE5ECA-2E43-0A88-C112-290446750B47}"/>
              </a:ext>
            </a:extLst>
          </p:cNvPr>
          <p:cNvSpPr/>
          <p:nvPr/>
        </p:nvSpPr>
        <p:spPr>
          <a:xfrm>
            <a:off x="6258617" y="10187722"/>
            <a:ext cx="897417" cy="194730"/>
          </a:xfrm>
          <a:prstGeom prst="homePlat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</a:t>
            </a:r>
            <a:r>
              <a:rPr kumimoji="1" lang="ja-JP" altLang="en-US" sz="900" b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ページに続く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B2C7D0E-9E7A-6D06-0ABC-F8E5AE0E7D20}"/>
              </a:ext>
            </a:extLst>
          </p:cNvPr>
          <p:cNvSpPr/>
          <p:nvPr/>
        </p:nvSpPr>
        <p:spPr>
          <a:xfrm>
            <a:off x="4901670" y="8156773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13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.</a:t>
            </a:r>
            <a:r>
              <a:rPr kumimoji="1" lang="ja-JP" altLang="en-US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ミートパックシー</a:t>
            </a:r>
            <a:r>
              <a:rPr lang="en-US" altLang="ja-JP" sz="12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(BEEF)</a:t>
            </a:r>
            <a:endParaRPr kumimoji="1" lang="en-US" altLang="ja-JP" sz="12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H40×W40mm/1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 algn="r"/>
            <a:r>
              <a:rPr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水色</a:t>
            </a:r>
            <a:r>
              <a:rPr lang="ja-JP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部分</a:t>
            </a:r>
            <a:r>
              <a:rPr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は透明クリア</a:t>
            </a:r>
            <a:endParaRPr kumimoji="1" lang="ja-JP" altLang="en-US" sz="900" dirty="0">
              <a:solidFill>
                <a:srgbClr val="FF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5012B5F-9A51-7315-E2DA-E89AFE84CE39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369" y="8860691"/>
            <a:ext cx="1251823" cy="125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角丸四角形 2">
            <a:extLst>
              <a:ext uri="{FF2B5EF4-FFF2-40B4-BE49-F238E27FC236}">
                <a16:creationId xmlns:a16="http://schemas.microsoft.com/office/drawing/2014/main" id="{8E976B8B-3915-DA4C-7AE1-5DC3F23C1437}"/>
              </a:ext>
            </a:extLst>
          </p:cNvPr>
          <p:cNvSpPr>
            <a:spLocks/>
          </p:cNvSpPr>
          <p:nvPr/>
        </p:nvSpPr>
        <p:spPr>
          <a:xfrm>
            <a:off x="270000" y="269994"/>
            <a:ext cx="7020000" cy="10152000"/>
          </a:xfrm>
          <a:prstGeom prst="roundRect">
            <a:avLst>
              <a:gd name="adj" fmla="val 347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B84DC92-8B48-7F21-0325-1C94DDFE48A4}"/>
              </a:ext>
            </a:extLst>
          </p:cNvPr>
          <p:cNvSpPr txBox="1"/>
          <p:nvPr/>
        </p:nvSpPr>
        <p:spPr>
          <a:xfrm>
            <a:off x="269675" y="345083"/>
            <a:ext cx="7020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　プロモーション用販促物　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ver. 41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165B7DA-ED1A-9688-AAAF-7B64CA3B8A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696" y="327506"/>
            <a:ext cx="477260" cy="399539"/>
          </a:xfrm>
          <a:prstGeom prst="rect">
            <a:avLst/>
          </a:prstGeom>
        </p:spPr>
      </p:pic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636FC521-E580-B015-13EE-71272E04F00F}"/>
              </a:ext>
            </a:extLst>
          </p:cNvPr>
          <p:cNvCxnSpPr>
            <a:cxnSpLocks/>
          </p:cNvCxnSpPr>
          <p:nvPr/>
        </p:nvCxnSpPr>
        <p:spPr>
          <a:xfrm>
            <a:off x="540000" y="720000"/>
            <a:ext cx="648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6FAC2CC-2E3F-04D8-5B5D-A63DF66F5D06}"/>
              </a:ext>
            </a:extLst>
          </p:cNvPr>
          <p:cNvSpPr/>
          <p:nvPr/>
        </p:nvSpPr>
        <p:spPr>
          <a:xfrm>
            <a:off x="355502" y="810173"/>
            <a:ext cx="2337809" cy="2056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r>
              <a:rPr lang="en-US" altLang="ja-JP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赤リボン）</a:t>
            </a:r>
            <a:endParaRPr kumimoji="1" lang="en-US" altLang="ja-JP" sz="11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H70×W30mm/1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袋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枚貼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×50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シート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C0AD5EF-A4A8-CF39-B83B-C0D44B4752E0}"/>
              </a:ext>
            </a:extLst>
          </p:cNvPr>
          <p:cNvSpPr/>
          <p:nvPr/>
        </p:nvSpPr>
        <p:spPr>
          <a:xfrm>
            <a:off x="2698056" y="818430"/>
            <a:ext cx="2256089" cy="20568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シール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大自然の贈り物</a:t>
            </a:r>
            <a:endParaRPr kumimoji="1" lang="en-US" altLang="ja-JP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H60×W80mm/1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A6FEF27-4005-A68D-EA67-FE75567CFDDC}"/>
              </a:ext>
            </a:extLst>
          </p:cNvPr>
          <p:cNvSpPr/>
          <p:nvPr/>
        </p:nvSpPr>
        <p:spPr>
          <a:xfrm>
            <a:off x="4987275" y="850232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  <a:r>
              <a:rPr kumimoji="1" lang="en-US" altLang="ja-JP" sz="13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ステーキ</a:t>
            </a:r>
            <a:r>
              <a:rPr kumimoji="1" lang="en-US" altLang="ja-JP" sz="11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en-US" altLang="ja-JP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5823905-2B71-0719-3BF3-AA7FAEED75AA}"/>
              </a:ext>
            </a:extLst>
          </p:cNvPr>
          <p:cNvSpPr/>
          <p:nvPr/>
        </p:nvSpPr>
        <p:spPr>
          <a:xfrm>
            <a:off x="402932" y="3123185"/>
            <a:ext cx="233780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７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ミートパックシール</a:t>
            </a:r>
            <a:r>
              <a:rPr kumimoji="1" lang="ja-JP" altLang="en-US" sz="8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（厚切り）</a:t>
            </a:r>
            <a:endParaRPr kumimoji="1" lang="en-US" altLang="ja-JP" sz="8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H40×W60mm/1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EC01354-2B60-C41A-F03D-A8DB879F44B1}"/>
              </a:ext>
            </a:extLst>
          </p:cNvPr>
          <p:cNvSpPr/>
          <p:nvPr/>
        </p:nvSpPr>
        <p:spPr>
          <a:xfrm>
            <a:off x="2698056" y="3108352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オリジナルレシピラベル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H265×W120mm/1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ロール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kumimoji="1"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96CD20C-9361-A80D-EF29-DF9F0A04ADA7}"/>
              </a:ext>
            </a:extLst>
          </p:cNvPr>
          <p:cNvSpPr/>
          <p:nvPr/>
        </p:nvSpPr>
        <p:spPr>
          <a:xfrm>
            <a:off x="4940639" y="3107049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１９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“うわさのカナダビーフ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”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ポスター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H364×W515mm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r>
              <a:rPr lang="ja-JP" altLang="en-US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３）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23F49F-AEEA-2A7E-3DCA-1B140701A86F}"/>
              </a:ext>
            </a:extLst>
          </p:cNvPr>
          <p:cNvSpPr/>
          <p:nvPr/>
        </p:nvSpPr>
        <p:spPr>
          <a:xfrm>
            <a:off x="484652" y="5653963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“うわさの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カナダビーフ“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レシピリーフレット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(H170×W107mm/1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セット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10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10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AE27489-E6B7-162B-A842-593ADA2CA694}"/>
              </a:ext>
            </a:extLst>
          </p:cNvPr>
          <p:cNvSpPr/>
          <p:nvPr/>
        </p:nvSpPr>
        <p:spPr>
          <a:xfrm>
            <a:off x="2788265" y="5653963"/>
            <a:ext cx="2322350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絶品カナダビーフレシピ</a:t>
            </a:r>
            <a:r>
              <a:rPr lang="en-US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6</a:t>
            </a:r>
            <a:r>
              <a:rPr lang="ja-JP" altLang="ja-JP" sz="1400" b="1" dirty="0">
                <a:solidFill>
                  <a:schemeClr val="tx1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品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“レシピリーフレット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(A6:H148×W105mm/1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セット 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枚</a:t>
            </a:r>
            <a:r>
              <a:rPr lang="en-US" altLang="ja-JP" sz="9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9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0C7AF8B-A12F-A813-BA33-8407E6DFCB17}"/>
              </a:ext>
            </a:extLst>
          </p:cNvPr>
          <p:cNvSpPr/>
          <p:nvPr/>
        </p:nvSpPr>
        <p:spPr>
          <a:xfrm>
            <a:off x="5103207" y="5593588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22.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カナダビーフ・ウェルネスサポートガイド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(W148×H210mm)</a:t>
            </a:r>
            <a:endParaRPr kumimoji="1" lang="ja-JP" altLang="en-US" sz="105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AD2E1C0C-A2B8-DD00-1BE3-94F230DEBE05}"/>
              </a:ext>
            </a:extLst>
          </p:cNvPr>
          <p:cNvSpPr/>
          <p:nvPr/>
        </p:nvSpPr>
        <p:spPr>
          <a:xfrm>
            <a:off x="403918" y="8066710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23.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ポケットガイド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</a:t>
            </a:r>
            <a:r>
              <a:rPr kumimoji="1" lang="ja-JP" altLang="en-US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格付評価と品質</a:t>
            </a:r>
            <a:r>
              <a:rPr kumimoji="1" lang="en-US" altLang="ja-JP" sz="7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  <a:endParaRPr kumimoji="1" lang="en-US" altLang="ja-JP" sz="9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lang="en-US" altLang="ja-JP" sz="105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(W76×H102mm) </a:t>
            </a:r>
          </a:p>
          <a:p>
            <a:pPr algn="r"/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防水仕様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D6F260D-68E5-C690-6EF5-59FB71AC17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73" y="1527591"/>
            <a:ext cx="606522" cy="141717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CAFB553-38A9-538A-1343-2E19957481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265" y="1500804"/>
            <a:ext cx="2017738" cy="134678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BE7CCF3-050E-EB7A-51BB-5B31C9DF1C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4354" y="1511254"/>
            <a:ext cx="2091514" cy="1433511"/>
          </a:xfrm>
          <a:prstGeom prst="rect">
            <a:avLst/>
          </a:prstGeom>
        </p:spPr>
      </p:pic>
      <p:pic>
        <p:nvPicPr>
          <p:cNvPr id="9" name="図 8" descr="テキスト, ロゴ, 会社名&#10;&#10;自動的に生成された説明">
            <a:extLst>
              <a:ext uri="{FF2B5EF4-FFF2-40B4-BE49-F238E27FC236}">
                <a16:creationId xmlns:a16="http://schemas.microsoft.com/office/drawing/2014/main" id="{37857D13-181C-D3C3-C2CD-AB4B3014AA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96" y="3842715"/>
            <a:ext cx="2071062" cy="139960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FBDEF70-5CF2-AAF1-2CB4-319406AEA2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653" y="3744883"/>
            <a:ext cx="1416064" cy="14160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BFE8E82-E8BF-15B5-23F8-7517C71828D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207" y="3852771"/>
            <a:ext cx="1951457" cy="13794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A7AFF3E7-D2CF-E847-E4F5-CBAF86A0C9F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86" y="6411181"/>
            <a:ext cx="2129499" cy="85801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7" name="図 26" descr="皿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70A9D7BE-797D-58D8-6DA8-D7C210A85C2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634" y="6319350"/>
            <a:ext cx="1002102" cy="1405610"/>
          </a:xfrm>
          <a:prstGeom prst="rect">
            <a:avLst/>
          </a:prstGeom>
        </p:spPr>
      </p:pic>
      <p:pic>
        <p:nvPicPr>
          <p:cNvPr id="29" name="図 28" descr="写真, ケーキ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9A802BA-3F53-7D97-4422-176A4B9737B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847" y="6274213"/>
            <a:ext cx="1128261" cy="1583705"/>
          </a:xfrm>
          <a:prstGeom prst="rect">
            <a:avLst/>
          </a:prstGeom>
        </p:spPr>
      </p:pic>
      <p:pic>
        <p:nvPicPr>
          <p:cNvPr id="49" name="図 48" descr="座る, 記号, テーブル, 食品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7D6CDA5-B287-D90B-DB37-BB81A382DC0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5" y="8573783"/>
            <a:ext cx="1187779" cy="1587354"/>
          </a:xfrm>
          <a:prstGeom prst="rect">
            <a:avLst/>
          </a:prstGeom>
        </p:spPr>
      </p:pic>
      <p:pic>
        <p:nvPicPr>
          <p:cNvPr id="54" name="図 53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DCB49DE-1C33-F0EB-5011-201EB77CD45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095" y="8895504"/>
            <a:ext cx="1187779" cy="158370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0B0FBE1-1973-3178-E6AE-733DEC4C53D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45572" y="8562624"/>
            <a:ext cx="1219653" cy="1577418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5CEC31B-3C4C-BC44-73EA-0E98C900EE88}"/>
              </a:ext>
            </a:extLst>
          </p:cNvPr>
          <p:cNvSpPr/>
          <p:nvPr/>
        </p:nvSpPr>
        <p:spPr>
          <a:xfrm>
            <a:off x="2770519" y="8059372"/>
            <a:ext cx="2256089" cy="2274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24.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カナダビーフの優位性</a:t>
            </a:r>
            <a:endParaRPr kumimoji="1"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7FEA911-11BE-19E2-5F2B-85415C933CD4}"/>
              </a:ext>
            </a:extLst>
          </p:cNvPr>
          <p:cNvSpPr/>
          <p:nvPr/>
        </p:nvSpPr>
        <p:spPr>
          <a:xfrm>
            <a:off x="4899668" y="8004686"/>
            <a:ext cx="2256089" cy="2056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25. 2024-25</a:t>
            </a:r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年サプライヤーディレクトリー　　　</a:t>
            </a:r>
            <a:r>
              <a:rPr kumimoji="1"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     </a:t>
            </a:r>
            <a:r>
              <a:rPr kumimoji="1" lang="en-US" altLang="ja-JP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サイトからダウンロード下さい</a:t>
            </a: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7FE2741F-F930-9451-30EE-4D331CA5B5A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491923" y="8653158"/>
            <a:ext cx="1031799" cy="145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027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2177</TotalTime>
  <Words>375</Words>
  <Application>Microsoft Office PowerPoint</Application>
  <PresentationFormat>ユーザー設定</PresentationFormat>
  <Paragraphs>61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　研爾</dc:creator>
  <cp:lastModifiedBy>Takako Toyama</cp:lastModifiedBy>
  <cp:revision>229</cp:revision>
  <cp:lastPrinted>2019-07-02T03:06:40Z</cp:lastPrinted>
  <dcterms:created xsi:type="dcterms:W3CDTF">2014-01-20T04:37:20Z</dcterms:created>
  <dcterms:modified xsi:type="dcterms:W3CDTF">2025-06-02T05:49:10Z</dcterms:modified>
</cp:coreProperties>
</file>