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8" r:id="rId2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18" autoAdjust="0"/>
    <p:restoredTop sz="94818" autoAdjust="0"/>
  </p:normalViewPr>
  <p:slideViewPr>
    <p:cSldViewPr snapToGrid="0">
      <p:cViewPr varScale="1">
        <p:scale>
          <a:sx n="66" d="100"/>
          <a:sy n="66" d="100"/>
        </p:scale>
        <p:origin x="30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2024/10/11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2024/10/11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png"/><Relationship Id="rId26" Type="http://schemas.openxmlformats.org/officeDocument/2006/relationships/image" Target="../media/image22.jpeg"/><Relationship Id="rId3" Type="http://schemas.openxmlformats.org/officeDocument/2006/relationships/image" Target="../media/image1.png"/><Relationship Id="rId21" Type="http://schemas.openxmlformats.org/officeDocument/2006/relationships/image" Target="../media/image17.jp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jpeg"/><Relationship Id="rId25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jpeg"/><Relationship Id="rId20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jpeg"/><Relationship Id="rId24" Type="http://schemas.openxmlformats.org/officeDocument/2006/relationships/image" Target="../media/image20.jpeg"/><Relationship Id="rId5" Type="http://schemas.openxmlformats.org/officeDocument/2006/relationships/image" Target="../media/image2.png"/><Relationship Id="rId15" Type="http://schemas.openxmlformats.org/officeDocument/2006/relationships/image" Target="../media/image11.png"/><Relationship Id="rId23" Type="http://schemas.openxmlformats.org/officeDocument/2006/relationships/image" Target="../media/image19.jpg"/><Relationship Id="rId10" Type="http://schemas.openxmlformats.org/officeDocument/2006/relationships/image" Target="../media/image6.jpeg"/><Relationship Id="rId19" Type="http://schemas.openxmlformats.org/officeDocument/2006/relationships/image" Target="../media/image15.jpg"/><Relationship Id="rId4" Type="http://schemas.microsoft.com/office/2007/relationships/hdphoto" Target="../media/hdphoto1.wdp"/><Relationship Id="rId9" Type="http://schemas.openxmlformats.org/officeDocument/2006/relationships/image" Target="../media/image5.jpeg"/><Relationship Id="rId14" Type="http://schemas.openxmlformats.org/officeDocument/2006/relationships/image" Target="../media/image10.jpeg"/><Relationship Id="rId22" Type="http://schemas.openxmlformats.org/officeDocument/2006/relationships/image" Target="../media/image18.jpg"/><Relationship Id="rId27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5C94FAF-1835-8E4A-8761-C07C6773B2F4}"/>
              </a:ext>
            </a:extLst>
          </p:cNvPr>
          <p:cNvSpPr txBox="1"/>
          <p:nvPr/>
        </p:nvSpPr>
        <p:spPr>
          <a:xfrm>
            <a:off x="5098704" y="873779"/>
            <a:ext cx="1131478" cy="38639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1F42B38-B018-820C-4B77-7EBA331B8092}"/>
              </a:ext>
            </a:extLst>
          </p:cNvPr>
          <p:cNvSpPr txBox="1"/>
          <p:nvPr/>
        </p:nvSpPr>
        <p:spPr>
          <a:xfrm>
            <a:off x="2138672" y="873779"/>
            <a:ext cx="2010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800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ひも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含む）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C3FFFA0-762A-EEED-F6EE-896405B21884}"/>
              </a:ext>
            </a:extLst>
          </p:cNvPr>
          <p:cNvSpPr txBox="1"/>
          <p:nvPr/>
        </p:nvSpPr>
        <p:spPr>
          <a:xfrm>
            <a:off x="305704" y="2236382"/>
            <a:ext cx="1898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ミートケース・ディバイダー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300mm×100mm×50mm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96656CB-07C9-F043-E6EF-9773A538C89D}"/>
              </a:ext>
            </a:extLst>
          </p:cNvPr>
          <p:cNvSpPr txBox="1"/>
          <p:nvPr/>
        </p:nvSpPr>
        <p:spPr>
          <a:xfrm>
            <a:off x="4230506" y="2236382"/>
            <a:ext cx="1469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７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カナダ国旗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7748EEF8-A983-5400-E7D2-8CC89FF2BF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420" y="2619172"/>
            <a:ext cx="1310775" cy="900000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E12C4CB-F74B-D119-62C9-05048B1CD15D}"/>
              </a:ext>
            </a:extLst>
          </p:cNvPr>
          <p:cNvSpPr txBox="1"/>
          <p:nvPr/>
        </p:nvSpPr>
        <p:spPr>
          <a:xfrm>
            <a:off x="5664443" y="2236382"/>
            <a:ext cx="1647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D0724D6-989D-AAC1-0035-1CC4459A17D0}"/>
              </a:ext>
            </a:extLst>
          </p:cNvPr>
          <p:cNvSpPr txBox="1"/>
          <p:nvPr/>
        </p:nvSpPr>
        <p:spPr>
          <a:xfrm>
            <a:off x="305858" y="873779"/>
            <a:ext cx="2010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346746E-4A48-1D48-3D7A-7E61EBE082A5}"/>
              </a:ext>
            </a:extLst>
          </p:cNvPr>
          <p:cNvSpPr txBox="1"/>
          <p:nvPr/>
        </p:nvSpPr>
        <p:spPr>
          <a:xfrm>
            <a:off x="2398185" y="2236382"/>
            <a:ext cx="14744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H65mm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×W300mm / 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BCDCEDBA-F7E7-2449-28D6-8BAA498993F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4143244" y="1385196"/>
            <a:ext cx="804253" cy="665847"/>
          </a:xfrm>
          <a:prstGeom prst="rect">
            <a:avLst/>
          </a:prstGeom>
        </p:spPr>
      </p:pic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DD2BB64-CCE4-D8B0-76EE-2F75B11E5FEE}"/>
              </a:ext>
            </a:extLst>
          </p:cNvPr>
          <p:cNvSpPr txBox="1"/>
          <p:nvPr/>
        </p:nvSpPr>
        <p:spPr>
          <a:xfrm>
            <a:off x="3910896" y="903181"/>
            <a:ext cx="946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60BFD66-CED2-CD4C-CA26-C37856CCDCD7}"/>
              </a:ext>
            </a:extLst>
          </p:cNvPr>
          <p:cNvSpPr txBox="1"/>
          <p:nvPr/>
        </p:nvSpPr>
        <p:spPr>
          <a:xfrm>
            <a:off x="2245232" y="3575268"/>
            <a:ext cx="1253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０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(W600×H1,800)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3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" name="図 70">
            <a:extLst>
              <a:ext uri="{FF2B5EF4-FFF2-40B4-BE49-F238E27FC236}">
                <a16:creationId xmlns:a16="http://schemas.microsoft.com/office/drawing/2014/main" id="{A0C3E37D-7A00-0FA3-A207-478677AB11C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382" y="4086076"/>
            <a:ext cx="900000" cy="900000"/>
          </a:xfrm>
          <a:prstGeom prst="rect">
            <a:avLst/>
          </a:prstGeom>
        </p:spPr>
      </p:pic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C7AA969C-4880-FEA4-B3E1-3C0A98B616D3}"/>
              </a:ext>
            </a:extLst>
          </p:cNvPr>
          <p:cNvSpPr txBox="1"/>
          <p:nvPr/>
        </p:nvSpPr>
        <p:spPr>
          <a:xfrm>
            <a:off x="2041111" y="5771232"/>
            <a:ext cx="201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（ステーキ）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枚）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E91D8CFE-6273-0390-1B0B-5AF644269447}"/>
              </a:ext>
            </a:extLst>
          </p:cNvPr>
          <p:cNvSpPr txBox="1"/>
          <p:nvPr/>
        </p:nvSpPr>
        <p:spPr>
          <a:xfrm>
            <a:off x="3316867" y="3549393"/>
            <a:ext cx="20031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(PRIME)(AAA)(BEEF)</a:t>
            </a:r>
            <a:endParaRPr kumimoji="1"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H40×W40mm/1</a:t>
            </a:r>
            <a:r>
              <a:rPr lang="ja-JP" altLang="en-US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r>
              <a:rPr lang="en-US" altLang="ja-JP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水色</a:t>
            </a:r>
            <a:r>
              <a:rPr lang="ja-JP" altLang="ja-JP" sz="600" dirty="0"/>
              <a:t>部分</a:t>
            </a:r>
            <a:r>
              <a:rPr lang="ja-JP" altLang="en-US" sz="600" dirty="0"/>
              <a:t>は透明クリア</a:t>
            </a:r>
            <a:endParaRPr kumimoji="1" lang="ja-JP" altLang="en-US" sz="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3CEAE03-BB24-727C-355B-9987089D2540}"/>
              </a:ext>
            </a:extLst>
          </p:cNvPr>
          <p:cNvSpPr txBox="1"/>
          <p:nvPr/>
        </p:nvSpPr>
        <p:spPr>
          <a:xfrm>
            <a:off x="319255" y="8455431"/>
            <a:ext cx="209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１９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“うわさのカナダビーフ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“ポスター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H364×W515mm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３）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CD67742-EB99-007D-4E8C-31BDC8DAA6F6}"/>
              </a:ext>
            </a:extLst>
          </p:cNvPr>
          <p:cNvSpPr txBox="1"/>
          <p:nvPr/>
        </p:nvSpPr>
        <p:spPr>
          <a:xfrm>
            <a:off x="2577825" y="7798515"/>
            <a:ext cx="2589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２０</a:t>
            </a:r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うわさの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カナダビーフ“棚帯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H60mm×W300mm / 1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8" name="図 77">
            <a:extLst>
              <a:ext uri="{FF2B5EF4-FFF2-40B4-BE49-F238E27FC236}">
                <a16:creationId xmlns:a16="http://schemas.microsoft.com/office/drawing/2014/main" id="{634C9BA2-8CA6-E5AE-1145-F97DDFC3ADA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16" y="8883373"/>
            <a:ext cx="1951457" cy="13794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5B7AC0FA-149A-17C6-DB9D-066C9D8FBE5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108" y="8210336"/>
            <a:ext cx="2407105" cy="4815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4A9B9BE0-EBDE-FEA0-CEEA-903435732AFF}"/>
              </a:ext>
            </a:extLst>
          </p:cNvPr>
          <p:cNvSpPr txBox="1"/>
          <p:nvPr/>
        </p:nvSpPr>
        <p:spPr>
          <a:xfrm>
            <a:off x="2584077" y="8759598"/>
            <a:ext cx="2012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２１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“うわさの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カナダビーフ“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レシピリーフレット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H170×W107mm/1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枚）</a:t>
            </a: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C1558592-3492-64C9-6E8A-ADEF1064E02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18" y="9310860"/>
            <a:ext cx="2402003" cy="96781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A30CD00-3017-9B59-1996-1AA9A835F061}"/>
              </a:ext>
            </a:extLst>
          </p:cNvPr>
          <p:cNvSpPr txBox="1"/>
          <p:nvPr/>
        </p:nvSpPr>
        <p:spPr>
          <a:xfrm>
            <a:off x="5220648" y="3532749"/>
            <a:ext cx="2010377" cy="64399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H70×W30mm</a:t>
            </a:r>
          </a:p>
          <a:p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/1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5" name="図 84">
            <a:extLst>
              <a:ext uri="{FF2B5EF4-FFF2-40B4-BE49-F238E27FC236}">
                <a16:creationId xmlns:a16="http://schemas.microsoft.com/office/drawing/2014/main" id="{3C0807D3-A058-9F8B-1FF9-6EB6E1FF73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52540" y="6294452"/>
            <a:ext cx="1658356" cy="1136627"/>
          </a:xfrm>
          <a:prstGeom prst="rect">
            <a:avLst/>
          </a:prstGeom>
        </p:spPr>
      </p:pic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FA20B242-D54C-1E45-6BB8-3616E36508F7}"/>
              </a:ext>
            </a:extLst>
          </p:cNvPr>
          <p:cNvSpPr txBox="1"/>
          <p:nvPr/>
        </p:nvSpPr>
        <p:spPr>
          <a:xfrm>
            <a:off x="364356" y="5812504"/>
            <a:ext cx="2003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大自然の贈り物）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枚）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7" name="図 86">
            <a:extLst>
              <a:ext uri="{FF2B5EF4-FFF2-40B4-BE49-F238E27FC236}">
                <a16:creationId xmlns:a16="http://schemas.microsoft.com/office/drawing/2014/main" id="{1DD8008A-EC32-7C5F-4A6B-9A5B3EEE847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691" y="4092852"/>
            <a:ext cx="676562" cy="1580826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483EE28A-249E-AE71-A001-BC5307FE92E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34" y="6319280"/>
            <a:ext cx="1702882" cy="1136626"/>
          </a:xfrm>
          <a:prstGeom prst="rect">
            <a:avLst/>
          </a:prstGeom>
        </p:spPr>
      </p:pic>
      <p:pic>
        <p:nvPicPr>
          <p:cNvPr id="89" name="図 88">
            <a:extLst>
              <a:ext uri="{FF2B5EF4-FFF2-40B4-BE49-F238E27FC236}">
                <a16:creationId xmlns:a16="http://schemas.microsoft.com/office/drawing/2014/main" id="{2ACB7491-779D-FC1D-44CC-A6418A7EC99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236" y="963375"/>
            <a:ext cx="1392789" cy="1375746"/>
          </a:xfrm>
          <a:prstGeom prst="rect">
            <a:avLst/>
          </a:prstGeom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F8128D4-CA95-26AA-C64B-35A450060A50}"/>
              </a:ext>
            </a:extLst>
          </p:cNvPr>
          <p:cNvSpPr txBox="1"/>
          <p:nvPr/>
        </p:nvSpPr>
        <p:spPr>
          <a:xfrm>
            <a:off x="5139026" y="8252810"/>
            <a:ext cx="2150649" cy="547393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kumimoji="1"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２２</a:t>
            </a:r>
            <a:r>
              <a:rPr kumimoji="1" lang="en-US" altLang="ja-JP" sz="1000" b="1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000" b="1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000" b="1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000" b="1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レシピリーフレット</a:t>
            </a:r>
            <a:endParaRPr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A6:H148×W105mm/1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枚）</a:t>
            </a:r>
          </a:p>
        </p:txBody>
      </p:sp>
      <p:pic>
        <p:nvPicPr>
          <p:cNvPr id="91" name="図 90">
            <a:extLst>
              <a:ext uri="{FF2B5EF4-FFF2-40B4-BE49-F238E27FC236}">
                <a16:creationId xmlns:a16="http://schemas.microsoft.com/office/drawing/2014/main" id="{92C34C19-979B-0191-19B3-6A450BF203B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60" y="4134798"/>
            <a:ext cx="1133502" cy="1602895"/>
          </a:xfrm>
          <a:prstGeom prst="rect">
            <a:avLst/>
          </a:prstGeom>
        </p:spPr>
      </p:pic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E69D6EE-313A-5636-C558-F489701C02E8}"/>
              </a:ext>
            </a:extLst>
          </p:cNvPr>
          <p:cNvSpPr txBox="1"/>
          <p:nvPr/>
        </p:nvSpPr>
        <p:spPr>
          <a:xfrm>
            <a:off x="352934" y="3566528"/>
            <a:ext cx="1843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９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ポスター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カナダビーフが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世界中で愛されるわけ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H420 ×W297mm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A3</a:t>
            </a:r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pic>
        <p:nvPicPr>
          <p:cNvPr id="93" name="図 92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06748640-B30A-64D5-EC60-F6BA8F48FB5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209" y="8812070"/>
            <a:ext cx="1045586" cy="1466604"/>
          </a:xfrm>
          <a:prstGeom prst="rect">
            <a:avLst/>
          </a:prstGeom>
        </p:spPr>
      </p:pic>
      <p:pic>
        <p:nvPicPr>
          <p:cNvPr id="94" name="図 93" descr="テキスト, ロゴ, 会社名&#10;&#10;自動的に生成された説明">
            <a:extLst>
              <a:ext uri="{FF2B5EF4-FFF2-40B4-BE49-F238E27FC236}">
                <a16:creationId xmlns:a16="http://schemas.microsoft.com/office/drawing/2014/main" id="{DCAD3840-D8BC-74DC-6EB4-329DA52FC377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639" y="6319280"/>
            <a:ext cx="1681923" cy="1136626"/>
          </a:xfrm>
          <a:prstGeom prst="rect">
            <a:avLst/>
          </a:prstGeom>
        </p:spPr>
      </p:pic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7BFFD30-CEA5-DAE6-FDE2-D7D967FEBC13}"/>
              </a:ext>
            </a:extLst>
          </p:cNvPr>
          <p:cNvSpPr txBox="1"/>
          <p:nvPr/>
        </p:nvSpPr>
        <p:spPr>
          <a:xfrm>
            <a:off x="3851916" y="5727738"/>
            <a:ext cx="201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７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枚）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96" name="図 95">
            <a:extLst>
              <a:ext uri="{FF2B5EF4-FFF2-40B4-BE49-F238E27FC236}">
                <a16:creationId xmlns:a16="http://schemas.microsoft.com/office/drawing/2014/main" id="{6EC92E35-F613-B8AD-0F6E-753B6F220EC8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459" y="2720201"/>
            <a:ext cx="1624133" cy="369293"/>
          </a:xfrm>
          <a:prstGeom prst="rect">
            <a:avLst/>
          </a:prstGeom>
        </p:spPr>
      </p:pic>
      <p:pic>
        <p:nvPicPr>
          <p:cNvPr id="97" name="図 96">
            <a:extLst>
              <a:ext uri="{FF2B5EF4-FFF2-40B4-BE49-F238E27FC236}">
                <a16:creationId xmlns:a16="http://schemas.microsoft.com/office/drawing/2014/main" id="{1C1312DC-A21C-E234-F7AC-52484AADB1E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56" y="2587354"/>
            <a:ext cx="1921039" cy="82903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D2DF558-4267-88EE-EF91-BD168D25F593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888" y="3967659"/>
            <a:ext cx="582057" cy="174617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7F05DDE-447F-CA12-F592-8D91DE287A19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146142" y="1260174"/>
            <a:ext cx="1754043" cy="78767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4D73845-BD97-B197-EE75-7E774B5E6DF9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02" y="1267898"/>
            <a:ext cx="1624343" cy="838161"/>
          </a:xfrm>
          <a:prstGeom prst="rect">
            <a:avLst/>
          </a:prstGeom>
        </p:spPr>
      </p:pic>
      <p:pic>
        <p:nvPicPr>
          <p:cNvPr id="4" name="図 3" descr="図形, 矢印&#10;&#10;自動的に生成された説明">
            <a:extLst>
              <a:ext uri="{FF2B5EF4-FFF2-40B4-BE49-F238E27FC236}">
                <a16:creationId xmlns:a16="http://schemas.microsoft.com/office/drawing/2014/main" id="{F9054B50-FE29-6B64-717F-64583233DD2A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620" y="2619172"/>
            <a:ext cx="1270936" cy="90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181A61A-47CB-979F-CAB9-9BA0F44E36E2}"/>
              </a:ext>
            </a:extLst>
          </p:cNvPr>
          <p:cNvSpPr txBox="1"/>
          <p:nvPr/>
        </p:nvSpPr>
        <p:spPr>
          <a:xfrm>
            <a:off x="5535942" y="5732239"/>
            <a:ext cx="2010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kumimoji="1" lang="en-US" altLang="ja-JP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H265×W120mm/</a:t>
            </a:r>
          </a:p>
          <a:p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	           1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500</a:t>
            </a:r>
            <a:r>
              <a:rPr lang="ja-JP" altLang="en-US" sz="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枚）</a:t>
            </a:r>
            <a:endParaRPr kumimoji="1" lang="ja-JP" altLang="en-US" sz="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AB68F21-39D1-302D-C7CF-7715927F121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793" y="6319280"/>
            <a:ext cx="1295445" cy="12954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9498C66-F651-D2E9-856A-393BE7EB84C9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136" y="4088327"/>
            <a:ext cx="900000" cy="90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522E0B3-C816-CDB6-846D-67A239F14173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315" y="4839414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2016</TotalTime>
  <Words>313</Words>
  <Application>Microsoft Office PowerPoint</Application>
  <PresentationFormat>ユーザー設定</PresentationFormat>
  <Paragraphs>51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Takako Toyama</cp:lastModifiedBy>
  <cp:revision>216</cp:revision>
  <cp:lastPrinted>2019-07-02T03:06:40Z</cp:lastPrinted>
  <dcterms:created xsi:type="dcterms:W3CDTF">2014-01-20T04:37:20Z</dcterms:created>
  <dcterms:modified xsi:type="dcterms:W3CDTF">2024-10-11T06:32:38Z</dcterms:modified>
</cp:coreProperties>
</file>